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92" d="100"/>
          <a:sy n="92" d="100"/>
        </p:scale>
        <p:origin x="3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019F4-E900-4CD8-9EC3-AD30E531E883}" type="datetimeFigureOut">
              <a:rPr lang="de-DE" smtClean="0"/>
              <a:t>07.03.2019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A077-FEE9-41C3-ACD1-F476C81B9E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1333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019F4-E900-4CD8-9EC3-AD30E531E883}" type="datetimeFigureOut">
              <a:rPr lang="de-DE" smtClean="0"/>
              <a:t>07.03.2019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A077-FEE9-41C3-ACD1-F476C81B9E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5739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019F4-E900-4CD8-9EC3-AD30E531E883}" type="datetimeFigureOut">
              <a:rPr lang="de-DE" smtClean="0"/>
              <a:t>07.03.2019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A077-FEE9-41C3-ACD1-F476C81B9E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0628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019F4-E900-4CD8-9EC3-AD30E531E883}" type="datetimeFigureOut">
              <a:rPr lang="de-DE" smtClean="0"/>
              <a:t>07.03.2019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A077-FEE9-41C3-ACD1-F476C81B9E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2613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019F4-E900-4CD8-9EC3-AD30E531E883}" type="datetimeFigureOut">
              <a:rPr lang="de-DE" smtClean="0"/>
              <a:t>07.03.2019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A077-FEE9-41C3-ACD1-F476C81B9E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2736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019F4-E900-4CD8-9EC3-AD30E531E883}" type="datetimeFigureOut">
              <a:rPr lang="de-DE" smtClean="0"/>
              <a:t>07.03.2019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A077-FEE9-41C3-ACD1-F476C81B9E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0446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019F4-E900-4CD8-9EC3-AD30E531E883}" type="datetimeFigureOut">
              <a:rPr lang="de-DE" smtClean="0"/>
              <a:t>07.03.2019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A077-FEE9-41C3-ACD1-F476C81B9E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2157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019F4-E900-4CD8-9EC3-AD30E531E883}" type="datetimeFigureOut">
              <a:rPr lang="de-DE" smtClean="0"/>
              <a:t>07.03.2019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A077-FEE9-41C3-ACD1-F476C81B9E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5695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019F4-E900-4CD8-9EC3-AD30E531E883}" type="datetimeFigureOut">
              <a:rPr lang="de-DE" smtClean="0"/>
              <a:t>07.03.2019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A077-FEE9-41C3-ACD1-F476C81B9E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5352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019F4-E900-4CD8-9EC3-AD30E531E883}" type="datetimeFigureOut">
              <a:rPr lang="de-DE" smtClean="0"/>
              <a:t>07.03.2019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A077-FEE9-41C3-ACD1-F476C81B9E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6681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019F4-E900-4CD8-9EC3-AD30E531E883}" type="datetimeFigureOut">
              <a:rPr lang="de-DE" smtClean="0"/>
              <a:t>07.03.2019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A077-FEE9-41C3-ACD1-F476C81B9E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6467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019F4-E900-4CD8-9EC3-AD30E531E883}" type="datetimeFigureOut">
              <a:rPr lang="de-DE" smtClean="0"/>
              <a:t>07.03.2019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6A077-FEE9-41C3-ACD1-F476C81B9E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439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904" y="102637"/>
            <a:ext cx="4009339" cy="68580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38" y="102637"/>
            <a:ext cx="48246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485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PowerPoint-Präsentation</vt:lpstr>
    </vt:vector>
  </TitlesOfParts>
  <Company>Kreisverwaltung Mettmann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Wiebusch, Antje</dc:creator>
  <cp:lastModifiedBy>Antje Wiebusch</cp:lastModifiedBy>
  <cp:revision>2</cp:revision>
  <cp:lastPrinted>2019-03-07T11:05:01Z</cp:lastPrinted>
  <dcterms:created xsi:type="dcterms:W3CDTF">2019-03-07T11:04:08Z</dcterms:created>
  <dcterms:modified xsi:type="dcterms:W3CDTF">2019-03-07T14:58:28Z</dcterms:modified>
</cp:coreProperties>
</file>